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84" r:id="rId6"/>
    <p:sldId id="261" r:id="rId7"/>
    <p:sldId id="283" r:id="rId8"/>
    <p:sldId id="282" r:id="rId9"/>
    <p:sldId id="281" r:id="rId10"/>
    <p:sldId id="280" r:id="rId11"/>
    <p:sldId id="279" r:id="rId12"/>
    <p:sldId id="278" r:id="rId13"/>
    <p:sldId id="285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06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69DA89EC-25A9-F589-C972-7784E2C11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t="9091" r="13816" b="-3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968010"/>
            <a:ext cx="3017520" cy="2286556"/>
          </a:xfrm>
        </p:spPr>
        <p:txBody>
          <a:bodyPr anchor="b">
            <a:normAutofit/>
          </a:bodyPr>
          <a:lstStyle/>
          <a:p>
            <a:pPr algn="l"/>
            <a:r>
              <a:rPr lang="es-MX" sz="4200" dirty="0">
                <a:solidFill>
                  <a:schemeClr val="bg1"/>
                </a:solidFill>
              </a:rPr>
              <a:t>Proyecto: </a:t>
            </a:r>
            <a:r>
              <a:rPr lang="es-MX" sz="4200" dirty="0" err="1">
                <a:solidFill>
                  <a:schemeClr val="bg1"/>
                </a:solidFill>
              </a:rPr>
              <a:t>HortiScan</a:t>
            </a:r>
            <a:endParaRPr lang="es-MX" sz="4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772" y="3383669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s-MX" sz="1700" dirty="0">
                <a:solidFill>
                  <a:schemeClr val="bg1"/>
                </a:solidFill>
              </a:rPr>
              <a:t>'Diagnóstico Estudio Monitoreo Territorial Hortícola'</a:t>
            </a: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AB8E27-C697-6DD8-B276-4C821CD685E5}"/>
              </a:ext>
            </a:extLst>
          </p:cNvPr>
          <p:cNvSpPr txBox="1"/>
          <p:nvPr/>
        </p:nvSpPr>
        <p:spPr>
          <a:xfrm>
            <a:off x="371738" y="4120748"/>
            <a:ext cx="2270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Integrantes: </a:t>
            </a:r>
          </a:p>
          <a:p>
            <a:r>
              <a:rPr lang="es-CL" dirty="0">
                <a:solidFill>
                  <a:schemeClr val="bg1"/>
                </a:solidFill>
              </a:rPr>
              <a:t>	- Victor Aponte</a:t>
            </a:r>
          </a:p>
          <a:p>
            <a:r>
              <a:rPr lang="es-CL" dirty="0">
                <a:solidFill>
                  <a:schemeClr val="bg1"/>
                </a:solidFill>
              </a:rPr>
              <a:t>	- Cristian Lara</a:t>
            </a:r>
          </a:p>
          <a:p>
            <a:r>
              <a:rPr lang="es-CL" dirty="0">
                <a:solidFill>
                  <a:schemeClr val="bg1"/>
                </a:solidFill>
              </a:rPr>
              <a:t>	- Lucas Rodríguez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891217-C19B-B9D9-397D-BCDA4684ADEE}"/>
              </a:ext>
            </a:extLst>
          </p:cNvPr>
          <p:cNvSpPr txBox="1"/>
          <p:nvPr/>
        </p:nvSpPr>
        <p:spPr>
          <a:xfrm>
            <a:off x="358485" y="5387707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Docente: </a:t>
            </a:r>
            <a:r>
              <a:rPr lang="es-CL" dirty="0" err="1">
                <a:solidFill>
                  <a:schemeClr val="bg1"/>
                </a:solidFill>
              </a:rPr>
              <a:t>Rocio</a:t>
            </a:r>
            <a:r>
              <a:rPr lang="es-CL" dirty="0">
                <a:solidFill>
                  <a:schemeClr val="bg1"/>
                </a:solidFill>
              </a:rPr>
              <a:t> Contreras</a:t>
            </a:r>
          </a:p>
          <a:p>
            <a:r>
              <a:rPr lang="es-CL" dirty="0">
                <a:solidFill>
                  <a:schemeClr val="bg1"/>
                </a:solidFill>
              </a:rPr>
              <a:t>CAPSTONE – 002D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470906-67B1-7D9B-F742-D62AB56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97" y="78983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Home - Ciren">
            <a:extLst>
              <a:ext uri="{FF2B5EF4-FFF2-40B4-BE49-F238E27FC236}">
                <a16:creationId xmlns:a16="http://schemas.microsoft.com/office/drawing/2014/main" id="{3B7D83AC-3987-A7CF-ECE6-54E4DC5D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78983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B45B6A-E2AA-3CE5-D609-A3E9C6C2A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78" y="1402223"/>
            <a:ext cx="9144000" cy="46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2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CF7075-42E7-7D8D-8454-89B49C488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78" y="1413167"/>
            <a:ext cx="9144000" cy="4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382587-7318-C0E1-D299-07D573B0D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" y="1408290"/>
            <a:ext cx="9144000" cy="46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1B6967-1C1D-CF18-D6D8-BFA6B0795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" y="1402165"/>
            <a:ext cx="9144000" cy="467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38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C42AFC-560A-8428-0449-55E9E6DEF1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255" r="709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57" y="3397005"/>
            <a:ext cx="6858000" cy="971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dirty="0" err="1">
                <a:solidFill>
                  <a:schemeClr val="bg1"/>
                </a:solidFill>
              </a:rPr>
              <a:t>Conclusión</a:t>
            </a:r>
            <a:endParaRPr lang="en-US" sz="5700" dirty="0">
              <a:solidFill>
                <a:schemeClr val="bg1"/>
              </a:solidFill>
            </a:endParaRPr>
          </a:p>
        </p:txBody>
      </p:sp>
      <p:sp>
        <p:nvSpPr>
          <p:cNvPr id="38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DAB1BA-AF77-3DC2-C233-BE7E895F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97" y="78983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4" descr="Home - Ciren">
            <a:extLst>
              <a:ext uri="{FF2B5EF4-FFF2-40B4-BE49-F238E27FC236}">
                <a16:creationId xmlns:a16="http://schemas.microsoft.com/office/drawing/2014/main" id="{A737331A-15A4-FD8A-BA5E-0B7B6D10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78983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Rectangle 4124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4428000"/>
            <a:ext cx="4607719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900">
                <a:solidFill>
                  <a:schemeClr val="bg1"/>
                </a:solidFill>
              </a:rPr>
              <a:t>Introducción</a:t>
            </a:r>
          </a:p>
        </p:txBody>
      </p:sp>
      <p:pic>
        <p:nvPicPr>
          <p:cNvPr id="4098" name="Picture 2" descr="CIREN inició el proceso de validación de encuesta hortícola en la región de  Valparaíso - Ciren">
            <a:extLst>
              <a:ext uri="{FF2B5EF4-FFF2-40B4-BE49-F238E27FC236}">
                <a16:creationId xmlns:a16="http://schemas.microsoft.com/office/drawing/2014/main" id="{B8D56684-4DD5-8547-DFD4-5529EF88C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r="14607" b="-2"/>
          <a:stretch/>
        </p:blipFill>
        <p:spPr bwMode="auto"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32" name="Group 4126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4133" name="Freeform: Shape 4127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34" name="Freeform: Shape 4128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B57E2E6D-3F5D-5D1E-E4E7-69576AA5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97" y="78983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0F6205E6-95E4-01DB-5506-45E7CD68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78983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6758E37-F7B8-F8C2-4416-D87408C1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896" y="-5255"/>
            <a:ext cx="6393943" cy="1565406"/>
          </a:xfrm>
        </p:spPr>
        <p:txBody>
          <a:bodyPr anchor="t"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Modelo de negocio (BPMN)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462CDB-F0CC-2131-918E-C8A5B88E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FC054F3D-C281-313F-CFB0-AD05AF37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593C71-2F27-D52F-993A-95BB614B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14" y="1471968"/>
            <a:ext cx="4515485" cy="51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6758E37-F7B8-F8C2-4416-D87408C1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896" y="-5255"/>
            <a:ext cx="6393943" cy="1565406"/>
          </a:xfrm>
        </p:spPr>
        <p:txBody>
          <a:bodyPr anchor="t">
            <a:normAutofit/>
          </a:bodyPr>
          <a:lstStyle/>
          <a:p>
            <a:r>
              <a:rPr lang="es-CL" sz="3200" dirty="0">
                <a:solidFill>
                  <a:srgbClr val="FFFFFF"/>
                </a:solidFill>
              </a:rPr>
              <a:t>Modelo de negocio (BPMN)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462CDB-F0CC-2131-918E-C8A5B88E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FC054F3D-C281-313F-CFB0-AD05AF37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3BA1E9-3F1B-C150-A0E9-AC5B30D68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4054"/>
            <a:ext cx="9144000" cy="31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6758E37-F7B8-F8C2-4416-D87408C1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/>
          <a:stretch/>
        </p:blipFill>
        <p:spPr bwMode="auto">
          <a:xfrm>
            <a:off x="12776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896" y="-5255"/>
            <a:ext cx="6393943" cy="1565406"/>
          </a:xfrm>
        </p:spPr>
        <p:txBody>
          <a:bodyPr anchor="t">
            <a:normAutofit/>
          </a:bodyPr>
          <a:lstStyle/>
          <a:p>
            <a:r>
              <a:rPr lang="es-CL" sz="3200" dirty="0">
                <a:solidFill>
                  <a:srgbClr val="FFFFFF"/>
                </a:solidFill>
              </a:rPr>
              <a:t>Modelo de negocio (BPMN)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462CDB-F0CC-2131-918E-C8A5B88E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FC054F3D-C281-313F-CFB0-AD05AF37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9E8F65A-BA78-8735-0580-016D189D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624" y="1034982"/>
            <a:ext cx="5705816" cy="17632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33380ED-A1B4-B808-4BA0-342A437ED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930" y="2792276"/>
            <a:ext cx="5705816" cy="210788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827F971-259D-3F69-5A0D-F5C14207B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6"/>
          <a:stretch/>
        </p:blipFill>
        <p:spPr>
          <a:xfrm>
            <a:off x="1760686" y="4900157"/>
            <a:ext cx="5693059" cy="18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Mobile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8B25C8A-F579-3F29-F5F3-250ACD2A3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264" y="810679"/>
            <a:ext cx="2934109" cy="60015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876BAD2-6A78-2357-DA83-8730BB6AC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363" y="801535"/>
            <a:ext cx="2915057" cy="5982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Mobile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D003563-9E77-7D4C-FDDE-E80928199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220" y="755335"/>
            <a:ext cx="2924583" cy="597300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FF53A0E-77D4-0B99-B538-8CA59CF24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312" y="741045"/>
            <a:ext cx="2896004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521D602-9C3A-9BF8-EA8F-8619F660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99" y="1482465"/>
            <a:ext cx="9144000" cy="46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593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 dirty="0">
                <a:solidFill>
                  <a:srgbClr val="FFFFFF"/>
                </a:solidFill>
              </a:rPr>
              <a:t>Prototipo - Web</a:t>
            </a:r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5AD158-E817-7A2F-5641-CC565476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" y="1404660"/>
            <a:ext cx="9144000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7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74</Words>
  <Application>Microsoft Office PowerPoint</Application>
  <PresentationFormat>Presentación en pantalla (4:3)</PresentationFormat>
  <Paragraphs>21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Proyecto: HortiScan</vt:lpstr>
      <vt:lpstr>Introducción</vt:lpstr>
      <vt:lpstr>Modelo de negocio (BPMN)</vt:lpstr>
      <vt:lpstr>Modelo de negocio (BPMN)</vt:lpstr>
      <vt:lpstr>Modelo de negocio (BPMN)</vt:lpstr>
      <vt:lpstr>Prototipo - Mobile</vt:lpstr>
      <vt:lpstr>Prototipo - Mobile</vt:lpstr>
      <vt:lpstr>Prototipo - Web</vt:lpstr>
      <vt:lpstr>Prototipo - Web</vt:lpstr>
      <vt:lpstr>Prototipo - Web</vt:lpstr>
      <vt:lpstr>Prototipo - Web</vt:lpstr>
      <vt:lpstr>Prototipo - Web</vt:lpstr>
      <vt:lpstr>Prototipo - Web</vt:lpstr>
      <vt:lpstr>Conclusión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Lucas Rodríguez</cp:lastModifiedBy>
  <cp:revision>6</cp:revision>
  <dcterms:created xsi:type="dcterms:W3CDTF">2013-01-27T09:14:16Z</dcterms:created>
  <dcterms:modified xsi:type="dcterms:W3CDTF">2024-08-21T17:26:56Z</dcterms:modified>
  <cp:category/>
</cp:coreProperties>
</file>